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64" r:id="rId2"/>
    <p:sldId id="260" r:id="rId3"/>
    <p:sldId id="261" r:id="rId4"/>
    <p:sldId id="265" r:id="rId5"/>
    <p:sldId id="262" r:id="rId6"/>
    <p:sldId id="263"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638"/>
  </p:normalViewPr>
  <p:slideViewPr>
    <p:cSldViewPr snapToGrid="0">
      <p:cViewPr varScale="1">
        <p:scale>
          <a:sx n="96" d="100"/>
          <a:sy n="96" d="100"/>
        </p:scale>
        <p:origin x="200" y="8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949B40-9595-E847-A9A4-082B100CCBD8}" type="datetimeFigureOut">
              <a:rPr lang="en-US" smtClean="0"/>
              <a:t>6/15/23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2AE65-3194-5B46-B7D8-213A57EF4552}" type="slidenum">
              <a:rPr lang="en-US" smtClean="0"/>
              <a:t>‹#›</a:t>
            </a:fld>
            <a:endParaRPr lang="en-US"/>
          </a:p>
        </p:txBody>
      </p:sp>
    </p:spTree>
    <p:extLst>
      <p:ext uri="{BB962C8B-B14F-4D97-AF65-F5344CB8AC3E}">
        <p14:creationId xmlns:p14="http://schemas.microsoft.com/office/powerpoint/2010/main" val="22268955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2AE65-3194-5B46-B7D8-213A57EF4552}" type="slidenum">
              <a:rPr lang="en-US" smtClean="0"/>
              <a:t>2</a:t>
            </a:fld>
            <a:endParaRPr lang="en-US"/>
          </a:p>
        </p:txBody>
      </p:sp>
    </p:spTree>
    <p:extLst>
      <p:ext uri="{BB962C8B-B14F-4D97-AF65-F5344CB8AC3E}">
        <p14:creationId xmlns:p14="http://schemas.microsoft.com/office/powerpoint/2010/main" val="484846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2AE65-3194-5B46-B7D8-213A57EF4552}" type="slidenum">
              <a:rPr lang="en-US" smtClean="0"/>
              <a:t>3</a:t>
            </a:fld>
            <a:endParaRPr lang="en-US"/>
          </a:p>
        </p:txBody>
      </p:sp>
    </p:spTree>
    <p:extLst>
      <p:ext uri="{BB962C8B-B14F-4D97-AF65-F5344CB8AC3E}">
        <p14:creationId xmlns:p14="http://schemas.microsoft.com/office/powerpoint/2010/main" val="15387807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2AE65-3194-5B46-B7D8-213A57EF4552}" type="slidenum">
              <a:rPr lang="en-US" smtClean="0"/>
              <a:t>5</a:t>
            </a:fld>
            <a:endParaRPr lang="en-US"/>
          </a:p>
        </p:txBody>
      </p:sp>
    </p:spTree>
    <p:extLst>
      <p:ext uri="{BB962C8B-B14F-4D97-AF65-F5344CB8AC3E}">
        <p14:creationId xmlns:p14="http://schemas.microsoft.com/office/powerpoint/2010/main" val="1634806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5407A-B4BC-CE43-3ACF-8328F078AFD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47B583-39FB-15DF-C56F-4CCAC301FB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1CFD6F3-2E4D-9BB1-691D-78F768A4D795}"/>
              </a:ext>
            </a:extLst>
          </p:cNvPr>
          <p:cNvSpPr>
            <a:spLocks noGrp="1"/>
          </p:cNvSpPr>
          <p:nvPr>
            <p:ph type="dt" sz="half" idx="10"/>
          </p:nvPr>
        </p:nvSpPr>
        <p:spPr/>
        <p:txBody>
          <a:bodyPr/>
          <a:lstStyle/>
          <a:p>
            <a:fld id="{50826E86-DA70-A043-9265-4BA8C3DBCAA1}" type="datetimeFigureOut">
              <a:rPr lang="en-US" smtClean="0"/>
              <a:t>6/14/23</a:t>
            </a:fld>
            <a:endParaRPr lang="en-US"/>
          </a:p>
        </p:txBody>
      </p:sp>
      <p:sp>
        <p:nvSpPr>
          <p:cNvPr id="5" name="Footer Placeholder 4">
            <a:extLst>
              <a:ext uri="{FF2B5EF4-FFF2-40B4-BE49-F238E27FC236}">
                <a16:creationId xmlns:a16="http://schemas.microsoft.com/office/drawing/2014/main" id="{7EE6CD60-B931-7481-8299-363EE239CD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0EAC48-7D02-BD0D-0C50-D94B8F261396}"/>
              </a:ext>
            </a:extLst>
          </p:cNvPr>
          <p:cNvSpPr>
            <a:spLocks noGrp="1"/>
          </p:cNvSpPr>
          <p:nvPr>
            <p:ph type="sldNum" sz="quarter" idx="12"/>
          </p:nvPr>
        </p:nvSpPr>
        <p:spPr/>
        <p:txBody>
          <a:bodyPr/>
          <a:lstStyle/>
          <a:p>
            <a:fld id="{D1F69D00-F0E1-E445-9454-9B92D5A35AB1}" type="slidenum">
              <a:rPr lang="en-US" smtClean="0"/>
              <a:t>‹#›</a:t>
            </a:fld>
            <a:endParaRPr lang="en-US"/>
          </a:p>
        </p:txBody>
      </p:sp>
    </p:spTree>
    <p:extLst>
      <p:ext uri="{BB962C8B-B14F-4D97-AF65-F5344CB8AC3E}">
        <p14:creationId xmlns:p14="http://schemas.microsoft.com/office/powerpoint/2010/main" val="39267920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737A0-D9F0-C921-F2DD-DA0A8D87FED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63430B-1A80-5340-1B93-69CF7233C9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958FF4-AD7A-B515-18CA-EF305A326EDD}"/>
              </a:ext>
            </a:extLst>
          </p:cNvPr>
          <p:cNvSpPr>
            <a:spLocks noGrp="1"/>
          </p:cNvSpPr>
          <p:nvPr>
            <p:ph type="dt" sz="half" idx="10"/>
          </p:nvPr>
        </p:nvSpPr>
        <p:spPr/>
        <p:txBody>
          <a:bodyPr/>
          <a:lstStyle/>
          <a:p>
            <a:fld id="{50826E86-DA70-A043-9265-4BA8C3DBCAA1}" type="datetimeFigureOut">
              <a:rPr lang="en-US" smtClean="0"/>
              <a:t>6/14/23</a:t>
            </a:fld>
            <a:endParaRPr lang="en-US"/>
          </a:p>
        </p:txBody>
      </p:sp>
      <p:sp>
        <p:nvSpPr>
          <p:cNvPr id="5" name="Footer Placeholder 4">
            <a:extLst>
              <a:ext uri="{FF2B5EF4-FFF2-40B4-BE49-F238E27FC236}">
                <a16:creationId xmlns:a16="http://schemas.microsoft.com/office/drawing/2014/main" id="{D692AE2E-7932-2B21-73CC-55E6A7230D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D3D41-11C9-3448-B06F-F48C74208C9C}"/>
              </a:ext>
            </a:extLst>
          </p:cNvPr>
          <p:cNvSpPr>
            <a:spLocks noGrp="1"/>
          </p:cNvSpPr>
          <p:nvPr>
            <p:ph type="sldNum" sz="quarter" idx="12"/>
          </p:nvPr>
        </p:nvSpPr>
        <p:spPr/>
        <p:txBody>
          <a:bodyPr/>
          <a:lstStyle/>
          <a:p>
            <a:fld id="{D1F69D00-F0E1-E445-9454-9B92D5A35AB1}" type="slidenum">
              <a:rPr lang="en-US" smtClean="0"/>
              <a:t>‹#›</a:t>
            </a:fld>
            <a:endParaRPr lang="en-US"/>
          </a:p>
        </p:txBody>
      </p:sp>
    </p:spTree>
    <p:extLst>
      <p:ext uri="{BB962C8B-B14F-4D97-AF65-F5344CB8AC3E}">
        <p14:creationId xmlns:p14="http://schemas.microsoft.com/office/powerpoint/2010/main" val="3000797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9FB90D-2CB3-7F97-BDA9-9FD9B9F060A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763D32B-3801-4444-A2A8-A7814528F60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2253F7-7679-D503-F2EA-91A9AF5D53E5}"/>
              </a:ext>
            </a:extLst>
          </p:cNvPr>
          <p:cNvSpPr>
            <a:spLocks noGrp="1"/>
          </p:cNvSpPr>
          <p:nvPr>
            <p:ph type="dt" sz="half" idx="10"/>
          </p:nvPr>
        </p:nvSpPr>
        <p:spPr/>
        <p:txBody>
          <a:bodyPr/>
          <a:lstStyle/>
          <a:p>
            <a:fld id="{50826E86-DA70-A043-9265-4BA8C3DBCAA1}" type="datetimeFigureOut">
              <a:rPr lang="en-US" smtClean="0"/>
              <a:t>6/14/23</a:t>
            </a:fld>
            <a:endParaRPr lang="en-US"/>
          </a:p>
        </p:txBody>
      </p:sp>
      <p:sp>
        <p:nvSpPr>
          <p:cNvPr id="5" name="Footer Placeholder 4">
            <a:extLst>
              <a:ext uri="{FF2B5EF4-FFF2-40B4-BE49-F238E27FC236}">
                <a16:creationId xmlns:a16="http://schemas.microsoft.com/office/drawing/2014/main" id="{2D1EAE2F-5E23-A2B0-1658-D6D01EF900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D44C4C-5C16-07F7-45A9-D0FE712A59F8}"/>
              </a:ext>
            </a:extLst>
          </p:cNvPr>
          <p:cNvSpPr>
            <a:spLocks noGrp="1"/>
          </p:cNvSpPr>
          <p:nvPr>
            <p:ph type="sldNum" sz="quarter" idx="12"/>
          </p:nvPr>
        </p:nvSpPr>
        <p:spPr/>
        <p:txBody>
          <a:bodyPr/>
          <a:lstStyle/>
          <a:p>
            <a:fld id="{D1F69D00-F0E1-E445-9454-9B92D5A35AB1}" type="slidenum">
              <a:rPr lang="en-US" smtClean="0"/>
              <a:t>‹#›</a:t>
            </a:fld>
            <a:endParaRPr lang="en-US"/>
          </a:p>
        </p:txBody>
      </p:sp>
    </p:spTree>
    <p:extLst>
      <p:ext uri="{BB962C8B-B14F-4D97-AF65-F5344CB8AC3E}">
        <p14:creationId xmlns:p14="http://schemas.microsoft.com/office/powerpoint/2010/main" val="1388488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DC02D-C3E8-B127-2AED-7DE02D276B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47FADB-C725-505F-CEEE-33D3C770EC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EAA62E-227D-57D3-113B-A4D3AA4A6F10}"/>
              </a:ext>
            </a:extLst>
          </p:cNvPr>
          <p:cNvSpPr>
            <a:spLocks noGrp="1"/>
          </p:cNvSpPr>
          <p:nvPr>
            <p:ph type="dt" sz="half" idx="10"/>
          </p:nvPr>
        </p:nvSpPr>
        <p:spPr/>
        <p:txBody>
          <a:bodyPr/>
          <a:lstStyle/>
          <a:p>
            <a:fld id="{50826E86-DA70-A043-9265-4BA8C3DBCAA1}" type="datetimeFigureOut">
              <a:rPr lang="en-US" smtClean="0"/>
              <a:t>6/14/23</a:t>
            </a:fld>
            <a:endParaRPr lang="en-US"/>
          </a:p>
        </p:txBody>
      </p:sp>
      <p:sp>
        <p:nvSpPr>
          <p:cNvPr id="5" name="Footer Placeholder 4">
            <a:extLst>
              <a:ext uri="{FF2B5EF4-FFF2-40B4-BE49-F238E27FC236}">
                <a16:creationId xmlns:a16="http://schemas.microsoft.com/office/drawing/2014/main" id="{0F6CBEA2-2F56-CA5D-B1E8-B5729B9DD2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6BE502-5052-F471-6EF9-43EC345161D4}"/>
              </a:ext>
            </a:extLst>
          </p:cNvPr>
          <p:cNvSpPr>
            <a:spLocks noGrp="1"/>
          </p:cNvSpPr>
          <p:nvPr>
            <p:ph type="sldNum" sz="quarter" idx="12"/>
          </p:nvPr>
        </p:nvSpPr>
        <p:spPr/>
        <p:txBody>
          <a:bodyPr/>
          <a:lstStyle/>
          <a:p>
            <a:fld id="{D1F69D00-F0E1-E445-9454-9B92D5A35AB1}" type="slidenum">
              <a:rPr lang="en-US" smtClean="0"/>
              <a:t>‹#›</a:t>
            </a:fld>
            <a:endParaRPr lang="en-US"/>
          </a:p>
        </p:txBody>
      </p:sp>
    </p:spTree>
    <p:extLst>
      <p:ext uri="{BB962C8B-B14F-4D97-AF65-F5344CB8AC3E}">
        <p14:creationId xmlns:p14="http://schemas.microsoft.com/office/powerpoint/2010/main" val="2503707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125DE-B8C2-C2B9-C61E-D166D3B00BF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3AADE09-E2FA-F494-3137-5EEED5F5AE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BEE25C-2B43-6B52-6167-EE13A247EBE3}"/>
              </a:ext>
            </a:extLst>
          </p:cNvPr>
          <p:cNvSpPr>
            <a:spLocks noGrp="1"/>
          </p:cNvSpPr>
          <p:nvPr>
            <p:ph type="dt" sz="half" idx="10"/>
          </p:nvPr>
        </p:nvSpPr>
        <p:spPr/>
        <p:txBody>
          <a:bodyPr/>
          <a:lstStyle/>
          <a:p>
            <a:fld id="{50826E86-DA70-A043-9265-4BA8C3DBCAA1}" type="datetimeFigureOut">
              <a:rPr lang="en-US" smtClean="0"/>
              <a:t>6/14/23</a:t>
            </a:fld>
            <a:endParaRPr lang="en-US"/>
          </a:p>
        </p:txBody>
      </p:sp>
      <p:sp>
        <p:nvSpPr>
          <p:cNvPr id="5" name="Footer Placeholder 4">
            <a:extLst>
              <a:ext uri="{FF2B5EF4-FFF2-40B4-BE49-F238E27FC236}">
                <a16:creationId xmlns:a16="http://schemas.microsoft.com/office/drawing/2014/main" id="{7854EFC3-8C28-28CA-9AD8-A4FCAA8F79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C130D0-A282-F9FE-4289-B19303E28E96}"/>
              </a:ext>
            </a:extLst>
          </p:cNvPr>
          <p:cNvSpPr>
            <a:spLocks noGrp="1"/>
          </p:cNvSpPr>
          <p:nvPr>
            <p:ph type="sldNum" sz="quarter" idx="12"/>
          </p:nvPr>
        </p:nvSpPr>
        <p:spPr/>
        <p:txBody>
          <a:bodyPr/>
          <a:lstStyle/>
          <a:p>
            <a:fld id="{D1F69D00-F0E1-E445-9454-9B92D5A35AB1}" type="slidenum">
              <a:rPr lang="en-US" smtClean="0"/>
              <a:t>‹#›</a:t>
            </a:fld>
            <a:endParaRPr lang="en-US"/>
          </a:p>
        </p:txBody>
      </p:sp>
    </p:spTree>
    <p:extLst>
      <p:ext uri="{BB962C8B-B14F-4D97-AF65-F5344CB8AC3E}">
        <p14:creationId xmlns:p14="http://schemas.microsoft.com/office/powerpoint/2010/main" val="20986252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DEC72-521E-992E-5B21-49E0434A0F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03D355-58E8-1D12-4F96-C1FA68274D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4605E96-729C-5654-3D0E-7BFFDA8BCC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1ED194-7481-06BD-E2C3-DEF27314C063}"/>
              </a:ext>
            </a:extLst>
          </p:cNvPr>
          <p:cNvSpPr>
            <a:spLocks noGrp="1"/>
          </p:cNvSpPr>
          <p:nvPr>
            <p:ph type="dt" sz="half" idx="10"/>
          </p:nvPr>
        </p:nvSpPr>
        <p:spPr/>
        <p:txBody>
          <a:bodyPr/>
          <a:lstStyle/>
          <a:p>
            <a:fld id="{50826E86-DA70-A043-9265-4BA8C3DBCAA1}" type="datetimeFigureOut">
              <a:rPr lang="en-US" smtClean="0"/>
              <a:t>6/14/23</a:t>
            </a:fld>
            <a:endParaRPr lang="en-US"/>
          </a:p>
        </p:txBody>
      </p:sp>
      <p:sp>
        <p:nvSpPr>
          <p:cNvPr id="6" name="Footer Placeholder 5">
            <a:extLst>
              <a:ext uri="{FF2B5EF4-FFF2-40B4-BE49-F238E27FC236}">
                <a16:creationId xmlns:a16="http://schemas.microsoft.com/office/drawing/2014/main" id="{BD15D140-4D49-FD8B-F6DD-6DF64F8677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B469E3-D2AD-37B8-E016-B33F79755751}"/>
              </a:ext>
            </a:extLst>
          </p:cNvPr>
          <p:cNvSpPr>
            <a:spLocks noGrp="1"/>
          </p:cNvSpPr>
          <p:nvPr>
            <p:ph type="sldNum" sz="quarter" idx="12"/>
          </p:nvPr>
        </p:nvSpPr>
        <p:spPr/>
        <p:txBody>
          <a:bodyPr/>
          <a:lstStyle/>
          <a:p>
            <a:fld id="{D1F69D00-F0E1-E445-9454-9B92D5A35AB1}" type="slidenum">
              <a:rPr lang="en-US" smtClean="0"/>
              <a:t>‹#›</a:t>
            </a:fld>
            <a:endParaRPr lang="en-US"/>
          </a:p>
        </p:txBody>
      </p:sp>
    </p:spTree>
    <p:extLst>
      <p:ext uri="{BB962C8B-B14F-4D97-AF65-F5344CB8AC3E}">
        <p14:creationId xmlns:p14="http://schemas.microsoft.com/office/powerpoint/2010/main" val="7572891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C1A72-D5EA-BCDB-B125-0B6729D6681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77EF37-3378-F94F-7BEE-7D71B1908B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7C75F8-1E54-321E-438E-FFE5D8573BA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FFDC30E-D595-6BC1-87BB-FE5D650B7A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FDEA69-DEEC-B983-5D24-DF433E4FA1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6A0FA3-8DB5-8ABF-7EE1-BCE2849FBE22}"/>
              </a:ext>
            </a:extLst>
          </p:cNvPr>
          <p:cNvSpPr>
            <a:spLocks noGrp="1"/>
          </p:cNvSpPr>
          <p:nvPr>
            <p:ph type="dt" sz="half" idx="10"/>
          </p:nvPr>
        </p:nvSpPr>
        <p:spPr/>
        <p:txBody>
          <a:bodyPr/>
          <a:lstStyle/>
          <a:p>
            <a:fld id="{50826E86-DA70-A043-9265-4BA8C3DBCAA1}" type="datetimeFigureOut">
              <a:rPr lang="en-US" smtClean="0"/>
              <a:t>6/14/23</a:t>
            </a:fld>
            <a:endParaRPr lang="en-US"/>
          </a:p>
        </p:txBody>
      </p:sp>
      <p:sp>
        <p:nvSpPr>
          <p:cNvPr id="8" name="Footer Placeholder 7">
            <a:extLst>
              <a:ext uri="{FF2B5EF4-FFF2-40B4-BE49-F238E27FC236}">
                <a16:creationId xmlns:a16="http://schemas.microsoft.com/office/drawing/2014/main" id="{0AF7E092-C407-72B3-D124-AE07383E19B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4AD8AF-A48A-DA32-E0EC-5F1833CB0175}"/>
              </a:ext>
            </a:extLst>
          </p:cNvPr>
          <p:cNvSpPr>
            <a:spLocks noGrp="1"/>
          </p:cNvSpPr>
          <p:nvPr>
            <p:ph type="sldNum" sz="quarter" idx="12"/>
          </p:nvPr>
        </p:nvSpPr>
        <p:spPr/>
        <p:txBody>
          <a:bodyPr/>
          <a:lstStyle/>
          <a:p>
            <a:fld id="{D1F69D00-F0E1-E445-9454-9B92D5A35AB1}" type="slidenum">
              <a:rPr lang="en-US" smtClean="0"/>
              <a:t>‹#›</a:t>
            </a:fld>
            <a:endParaRPr lang="en-US"/>
          </a:p>
        </p:txBody>
      </p:sp>
    </p:spTree>
    <p:extLst>
      <p:ext uri="{BB962C8B-B14F-4D97-AF65-F5344CB8AC3E}">
        <p14:creationId xmlns:p14="http://schemas.microsoft.com/office/powerpoint/2010/main" val="23393994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6A2E1-2960-9BA7-9FD3-0E28362D911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CB7FFDF-F238-9F43-7123-5DB6D15776DC}"/>
              </a:ext>
            </a:extLst>
          </p:cNvPr>
          <p:cNvSpPr>
            <a:spLocks noGrp="1"/>
          </p:cNvSpPr>
          <p:nvPr>
            <p:ph type="dt" sz="half" idx="10"/>
          </p:nvPr>
        </p:nvSpPr>
        <p:spPr/>
        <p:txBody>
          <a:bodyPr/>
          <a:lstStyle/>
          <a:p>
            <a:fld id="{50826E86-DA70-A043-9265-4BA8C3DBCAA1}" type="datetimeFigureOut">
              <a:rPr lang="en-US" smtClean="0"/>
              <a:t>6/14/23</a:t>
            </a:fld>
            <a:endParaRPr lang="en-US"/>
          </a:p>
        </p:txBody>
      </p:sp>
      <p:sp>
        <p:nvSpPr>
          <p:cNvPr id="4" name="Footer Placeholder 3">
            <a:extLst>
              <a:ext uri="{FF2B5EF4-FFF2-40B4-BE49-F238E27FC236}">
                <a16:creationId xmlns:a16="http://schemas.microsoft.com/office/drawing/2014/main" id="{2CAB8248-843A-3F0D-14D4-CF6C64B3B17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E64DFC-0846-A243-E554-C1B0575800AE}"/>
              </a:ext>
            </a:extLst>
          </p:cNvPr>
          <p:cNvSpPr>
            <a:spLocks noGrp="1"/>
          </p:cNvSpPr>
          <p:nvPr>
            <p:ph type="sldNum" sz="quarter" idx="12"/>
          </p:nvPr>
        </p:nvSpPr>
        <p:spPr/>
        <p:txBody>
          <a:bodyPr/>
          <a:lstStyle/>
          <a:p>
            <a:fld id="{D1F69D00-F0E1-E445-9454-9B92D5A35AB1}" type="slidenum">
              <a:rPr lang="en-US" smtClean="0"/>
              <a:t>‹#›</a:t>
            </a:fld>
            <a:endParaRPr lang="en-US"/>
          </a:p>
        </p:txBody>
      </p:sp>
    </p:spTree>
    <p:extLst>
      <p:ext uri="{BB962C8B-B14F-4D97-AF65-F5344CB8AC3E}">
        <p14:creationId xmlns:p14="http://schemas.microsoft.com/office/powerpoint/2010/main" val="3030402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647168-7941-BAAC-F26B-8E559D64B8EE}"/>
              </a:ext>
            </a:extLst>
          </p:cNvPr>
          <p:cNvSpPr>
            <a:spLocks noGrp="1"/>
          </p:cNvSpPr>
          <p:nvPr>
            <p:ph type="dt" sz="half" idx="10"/>
          </p:nvPr>
        </p:nvSpPr>
        <p:spPr/>
        <p:txBody>
          <a:bodyPr/>
          <a:lstStyle/>
          <a:p>
            <a:fld id="{50826E86-DA70-A043-9265-4BA8C3DBCAA1}" type="datetimeFigureOut">
              <a:rPr lang="en-US" smtClean="0"/>
              <a:t>6/14/23</a:t>
            </a:fld>
            <a:endParaRPr lang="en-US"/>
          </a:p>
        </p:txBody>
      </p:sp>
      <p:sp>
        <p:nvSpPr>
          <p:cNvPr id="3" name="Footer Placeholder 2">
            <a:extLst>
              <a:ext uri="{FF2B5EF4-FFF2-40B4-BE49-F238E27FC236}">
                <a16:creationId xmlns:a16="http://schemas.microsoft.com/office/drawing/2014/main" id="{71FAB555-F47F-4599-A311-4260C833C78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AF7F4AB-C9FE-1D56-2AB1-075DF7E5B11E}"/>
              </a:ext>
            </a:extLst>
          </p:cNvPr>
          <p:cNvSpPr>
            <a:spLocks noGrp="1"/>
          </p:cNvSpPr>
          <p:nvPr>
            <p:ph type="sldNum" sz="quarter" idx="12"/>
          </p:nvPr>
        </p:nvSpPr>
        <p:spPr/>
        <p:txBody>
          <a:bodyPr/>
          <a:lstStyle/>
          <a:p>
            <a:fld id="{D1F69D00-F0E1-E445-9454-9B92D5A35AB1}" type="slidenum">
              <a:rPr lang="en-US" smtClean="0"/>
              <a:t>‹#›</a:t>
            </a:fld>
            <a:endParaRPr lang="en-US"/>
          </a:p>
        </p:txBody>
      </p:sp>
    </p:spTree>
    <p:extLst>
      <p:ext uri="{BB962C8B-B14F-4D97-AF65-F5344CB8AC3E}">
        <p14:creationId xmlns:p14="http://schemas.microsoft.com/office/powerpoint/2010/main" val="817077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0BBD7-5325-D04B-63E5-1247C293DA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7A018B-90EC-BFD0-A885-656A33E5A9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283F70A-3BAE-8D67-E54F-2C2E44BB31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55FAA8-176C-72D5-C493-7FAB0316970A}"/>
              </a:ext>
            </a:extLst>
          </p:cNvPr>
          <p:cNvSpPr>
            <a:spLocks noGrp="1"/>
          </p:cNvSpPr>
          <p:nvPr>
            <p:ph type="dt" sz="half" idx="10"/>
          </p:nvPr>
        </p:nvSpPr>
        <p:spPr/>
        <p:txBody>
          <a:bodyPr/>
          <a:lstStyle/>
          <a:p>
            <a:fld id="{50826E86-DA70-A043-9265-4BA8C3DBCAA1}" type="datetimeFigureOut">
              <a:rPr lang="en-US" smtClean="0"/>
              <a:t>6/14/23</a:t>
            </a:fld>
            <a:endParaRPr lang="en-US"/>
          </a:p>
        </p:txBody>
      </p:sp>
      <p:sp>
        <p:nvSpPr>
          <p:cNvPr id="6" name="Footer Placeholder 5">
            <a:extLst>
              <a:ext uri="{FF2B5EF4-FFF2-40B4-BE49-F238E27FC236}">
                <a16:creationId xmlns:a16="http://schemas.microsoft.com/office/drawing/2014/main" id="{F2B60EC1-74AD-979E-52BF-212E091251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9B11AF-FE84-2247-34B7-FCF98B15055B}"/>
              </a:ext>
            </a:extLst>
          </p:cNvPr>
          <p:cNvSpPr>
            <a:spLocks noGrp="1"/>
          </p:cNvSpPr>
          <p:nvPr>
            <p:ph type="sldNum" sz="quarter" idx="12"/>
          </p:nvPr>
        </p:nvSpPr>
        <p:spPr/>
        <p:txBody>
          <a:bodyPr/>
          <a:lstStyle/>
          <a:p>
            <a:fld id="{D1F69D00-F0E1-E445-9454-9B92D5A35AB1}" type="slidenum">
              <a:rPr lang="en-US" smtClean="0"/>
              <a:t>‹#›</a:t>
            </a:fld>
            <a:endParaRPr lang="en-US"/>
          </a:p>
        </p:txBody>
      </p:sp>
    </p:spTree>
    <p:extLst>
      <p:ext uri="{BB962C8B-B14F-4D97-AF65-F5344CB8AC3E}">
        <p14:creationId xmlns:p14="http://schemas.microsoft.com/office/powerpoint/2010/main" val="166280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91033-EA63-0A36-595E-23006C3A80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9F4605A-9243-8261-35E6-7BE9D110D2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9101AB-82A0-891E-1E2E-678E0137F6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33513C-6A9B-C7E6-64B6-812FC114308C}"/>
              </a:ext>
            </a:extLst>
          </p:cNvPr>
          <p:cNvSpPr>
            <a:spLocks noGrp="1"/>
          </p:cNvSpPr>
          <p:nvPr>
            <p:ph type="dt" sz="half" idx="10"/>
          </p:nvPr>
        </p:nvSpPr>
        <p:spPr/>
        <p:txBody>
          <a:bodyPr/>
          <a:lstStyle/>
          <a:p>
            <a:fld id="{50826E86-DA70-A043-9265-4BA8C3DBCAA1}" type="datetimeFigureOut">
              <a:rPr lang="en-US" smtClean="0"/>
              <a:t>6/14/23</a:t>
            </a:fld>
            <a:endParaRPr lang="en-US"/>
          </a:p>
        </p:txBody>
      </p:sp>
      <p:sp>
        <p:nvSpPr>
          <p:cNvPr id="6" name="Footer Placeholder 5">
            <a:extLst>
              <a:ext uri="{FF2B5EF4-FFF2-40B4-BE49-F238E27FC236}">
                <a16:creationId xmlns:a16="http://schemas.microsoft.com/office/drawing/2014/main" id="{A81D3621-E653-42B0-60B9-D68BD32040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F74DC9-B555-298F-3809-01D687AE4DAA}"/>
              </a:ext>
            </a:extLst>
          </p:cNvPr>
          <p:cNvSpPr>
            <a:spLocks noGrp="1"/>
          </p:cNvSpPr>
          <p:nvPr>
            <p:ph type="sldNum" sz="quarter" idx="12"/>
          </p:nvPr>
        </p:nvSpPr>
        <p:spPr/>
        <p:txBody>
          <a:bodyPr/>
          <a:lstStyle/>
          <a:p>
            <a:fld id="{D1F69D00-F0E1-E445-9454-9B92D5A35AB1}" type="slidenum">
              <a:rPr lang="en-US" smtClean="0"/>
              <a:t>‹#›</a:t>
            </a:fld>
            <a:endParaRPr lang="en-US"/>
          </a:p>
        </p:txBody>
      </p:sp>
    </p:spTree>
    <p:extLst>
      <p:ext uri="{BB962C8B-B14F-4D97-AF65-F5344CB8AC3E}">
        <p14:creationId xmlns:p14="http://schemas.microsoft.com/office/powerpoint/2010/main" val="38923616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6F4714-4862-6AF7-74B0-3915CACD71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A730245-9721-2BA5-365C-89E4CCE327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89D734-DA90-0749-5983-5E8E06F86B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826E86-DA70-A043-9265-4BA8C3DBCAA1}" type="datetimeFigureOut">
              <a:rPr lang="en-US" smtClean="0"/>
              <a:t>6/14/23</a:t>
            </a:fld>
            <a:endParaRPr lang="en-US"/>
          </a:p>
        </p:txBody>
      </p:sp>
      <p:sp>
        <p:nvSpPr>
          <p:cNvPr id="5" name="Footer Placeholder 4">
            <a:extLst>
              <a:ext uri="{FF2B5EF4-FFF2-40B4-BE49-F238E27FC236}">
                <a16:creationId xmlns:a16="http://schemas.microsoft.com/office/drawing/2014/main" id="{F1CD74CD-4080-6C35-956B-1DE166C222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D46CD45-8EE2-F6FC-BB73-7DEB53968F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F69D00-F0E1-E445-9454-9B92D5A35AB1}" type="slidenum">
              <a:rPr lang="en-US" smtClean="0"/>
              <a:t>‹#›</a:t>
            </a:fld>
            <a:endParaRPr lang="en-US"/>
          </a:p>
        </p:txBody>
      </p:sp>
    </p:spTree>
    <p:extLst>
      <p:ext uri="{BB962C8B-B14F-4D97-AF65-F5344CB8AC3E}">
        <p14:creationId xmlns:p14="http://schemas.microsoft.com/office/powerpoint/2010/main" val="4135693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image" Target="../media/image1.jpg"/><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59EF30C2-29AC-4A0D-BC0A-A679CF113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FC86E8B-E7E6-9655-A424-80E0C4DC3659}"/>
              </a:ext>
            </a:extLst>
          </p:cNvPr>
          <p:cNvSpPr>
            <a:spLocks noGrp="1"/>
          </p:cNvSpPr>
          <p:nvPr>
            <p:ph type="ctrTitle"/>
          </p:nvPr>
        </p:nvSpPr>
        <p:spPr>
          <a:xfrm>
            <a:off x="5093520" y="2744662"/>
            <a:ext cx="6589707" cy="2387600"/>
          </a:xfrm>
        </p:spPr>
        <p:txBody>
          <a:bodyPr>
            <a:normAutofit/>
          </a:bodyPr>
          <a:lstStyle/>
          <a:p>
            <a:pPr algn="r"/>
            <a:r>
              <a:rPr lang="en-US">
                <a:solidFill>
                  <a:srgbClr val="FFFFFF"/>
                </a:solidFill>
              </a:rPr>
              <a:t>Low Res Frameworks</a:t>
            </a:r>
          </a:p>
        </p:txBody>
      </p:sp>
      <p:cxnSp>
        <p:nvCxnSpPr>
          <p:cNvPr id="28" name="Straight Connector 27">
            <a:extLst>
              <a:ext uri="{FF2B5EF4-FFF2-40B4-BE49-F238E27FC236}">
                <a16:creationId xmlns:a16="http://schemas.microsoft.com/office/drawing/2014/main" id="{266A0658-1CC4-4B0D-AAB7-A702286AF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0" name="Freeform: Shape 29">
            <a:extLst>
              <a:ext uri="{FF2B5EF4-FFF2-40B4-BE49-F238E27FC236}">
                <a16:creationId xmlns:a16="http://schemas.microsoft.com/office/drawing/2014/main" id="{A04F1504-431A-4D86-9091-AE7E4B333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EA804283-B929-4503-802F-4585376E2B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Oval 33">
            <a:extLst>
              <a:ext uri="{FF2B5EF4-FFF2-40B4-BE49-F238E27FC236}">
                <a16:creationId xmlns:a16="http://schemas.microsoft.com/office/drawing/2014/main" id="{AD3811F5-514E-49A4-B382-673ED228A4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6" name="Freeform: Shape 35">
            <a:extLst>
              <a:ext uri="{FF2B5EF4-FFF2-40B4-BE49-F238E27FC236}">
                <a16:creationId xmlns:a16="http://schemas.microsoft.com/office/drawing/2014/main" id="{067AD921-1CEE-4C1B-9AA3-C66D908DD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38" name="Arc 37">
            <a:extLst>
              <a:ext uri="{FF2B5EF4-FFF2-40B4-BE49-F238E27FC236}">
                <a16:creationId xmlns:a16="http://schemas.microsoft.com/office/drawing/2014/main" id="{C36A08F5-3B56-47C5-A371-9187BE56E1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29093513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E6CE9C-4D4F-8E68-299A-8B9D6916256C}"/>
              </a:ext>
            </a:extLst>
          </p:cNvPr>
          <p:cNvSpPr/>
          <p:nvPr/>
        </p:nvSpPr>
        <p:spPr>
          <a:xfrm>
            <a:off x="7431155" y="109329"/>
            <a:ext cx="4512365" cy="6052934"/>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5CAAF2CE-DB0F-AC24-A910-123974F05F5E}"/>
              </a:ext>
            </a:extLst>
          </p:cNvPr>
          <p:cNvSpPr/>
          <p:nvPr/>
        </p:nvSpPr>
        <p:spPr>
          <a:xfrm>
            <a:off x="7735955" y="278296"/>
            <a:ext cx="4054408" cy="2901000"/>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Title</a:t>
            </a:r>
          </a:p>
          <a:p>
            <a:pPr algn="ctr"/>
            <a:r>
              <a:rPr lang="en-US" dirty="0">
                <a:solidFill>
                  <a:sysClr val="windowText" lastClr="000000"/>
                </a:solidFill>
              </a:rPr>
              <a:t>Temp</a:t>
            </a:r>
          </a:p>
          <a:p>
            <a:pPr algn="ctr"/>
            <a:r>
              <a:rPr lang="en-US" dirty="0">
                <a:solidFill>
                  <a:sysClr val="windowText" lastClr="000000"/>
                </a:solidFill>
              </a:rPr>
              <a:t>Bio</a:t>
            </a:r>
          </a:p>
        </p:txBody>
      </p:sp>
      <p:sp>
        <p:nvSpPr>
          <p:cNvPr id="4" name="Rectangle 3">
            <a:extLst>
              <a:ext uri="{FF2B5EF4-FFF2-40B4-BE49-F238E27FC236}">
                <a16:creationId xmlns:a16="http://schemas.microsoft.com/office/drawing/2014/main" id="{014BECE1-593F-6631-311E-5320597CE04F}"/>
              </a:ext>
            </a:extLst>
          </p:cNvPr>
          <p:cNvSpPr/>
          <p:nvPr/>
        </p:nvSpPr>
        <p:spPr>
          <a:xfrm>
            <a:off x="7849604" y="3325510"/>
            <a:ext cx="1694937" cy="124672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Images</a:t>
            </a:r>
          </a:p>
        </p:txBody>
      </p:sp>
      <p:sp>
        <p:nvSpPr>
          <p:cNvPr id="5" name="Rectangle 4">
            <a:extLst>
              <a:ext uri="{FF2B5EF4-FFF2-40B4-BE49-F238E27FC236}">
                <a16:creationId xmlns:a16="http://schemas.microsoft.com/office/drawing/2014/main" id="{91F41566-E6F6-A984-489E-C047CAF685D2}"/>
              </a:ext>
            </a:extLst>
          </p:cNvPr>
          <p:cNvSpPr/>
          <p:nvPr/>
        </p:nvSpPr>
        <p:spPr>
          <a:xfrm>
            <a:off x="9962990" y="3302485"/>
            <a:ext cx="1694937" cy="124672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Images</a:t>
            </a:r>
          </a:p>
        </p:txBody>
      </p:sp>
      <p:sp>
        <p:nvSpPr>
          <p:cNvPr id="6" name="Rectangle 5">
            <a:extLst>
              <a:ext uri="{FF2B5EF4-FFF2-40B4-BE49-F238E27FC236}">
                <a16:creationId xmlns:a16="http://schemas.microsoft.com/office/drawing/2014/main" id="{FBA11285-8645-F6E2-ABD1-06E42321AB6C}"/>
              </a:ext>
            </a:extLst>
          </p:cNvPr>
          <p:cNvSpPr/>
          <p:nvPr/>
        </p:nvSpPr>
        <p:spPr>
          <a:xfrm>
            <a:off x="8791884" y="4769325"/>
            <a:ext cx="2088148" cy="1246724"/>
          </a:xfrm>
          <a:prstGeom prst="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Video</a:t>
            </a:r>
          </a:p>
        </p:txBody>
      </p:sp>
      <p:sp>
        <p:nvSpPr>
          <p:cNvPr id="7" name="Rectangle 6">
            <a:extLst>
              <a:ext uri="{FF2B5EF4-FFF2-40B4-BE49-F238E27FC236}">
                <a16:creationId xmlns:a16="http://schemas.microsoft.com/office/drawing/2014/main" id="{8602B2B7-61FB-803B-9400-6FD07A6298C7}"/>
              </a:ext>
            </a:extLst>
          </p:cNvPr>
          <p:cNvSpPr/>
          <p:nvPr/>
        </p:nvSpPr>
        <p:spPr>
          <a:xfrm>
            <a:off x="193542" y="139149"/>
            <a:ext cx="6836197" cy="6023114"/>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DE78803-F796-8505-06A5-D53581C95B16}"/>
              </a:ext>
            </a:extLst>
          </p:cNvPr>
          <p:cNvSpPr/>
          <p:nvPr/>
        </p:nvSpPr>
        <p:spPr>
          <a:xfrm>
            <a:off x="498342" y="278296"/>
            <a:ext cx="6142397" cy="2535101"/>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Title</a:t>
            </a:r>
          </a:p>
          <a:p>
            <a:pPr algn="ctr"/>
            <a:r>
              <a:rPr lang="en-US" dirty="0">
                <a:solidFill>
                  <a:sysClr val="windowText" lastClr="000000"/>
                </a:solidFill>
              </a:rPr>
              <a:t>Temp</a:t>
            </a:r>
          </a:p>
          <a:p>
            <a:pPr algn="ctr"/>
            <a:r>
              <a:rPr lang="en-US" dirty="0">
                <a:solidFill>
                  <a:sysClr val="windowText" lastClr="000000"/>
                </a:solidFill>
              </a:rPr>
              <a:t>Bio</a:t>
            </a:r>
          </a:p>
        </p:txBody>
      </p:sp>
      <p:sp>
        <p:nvSpPr>
          <p:cNvPr id="9" name="Rectangle 8">
            <a:extLst>
              <a:ext uri="{FF2B5EF4-FFF2-40B4-BE49-F238E27FC236}">
                <a16:creationId xmlns:a16="http://schemas.microsoft.com/office/drawing/2014/main" id="{7132B6C0-2491-95E8-72AA-90C8D685A826}"/>
              </a:ext>
            </a:extLst>
          </p:cNvPr>
          <p:cNvSpPr/>
          <p:nvPr/>
        </p:nvSpPr>
        <p:spPr>
          <a:xfrm>
            <a:off x="693181" y="3043183"/>
            <a:ext cx="2567816" cy="124058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Images of city</a:t>
            </a:r>
          </a:p>
        </p:txBody>
      </p:sp>
      <p:sp>
        <p:nvSpPr>
          <p:cNvPr id="10" name="Rectangle 9">
            <a:extLst>
              <a:ext uri="{FF2B5EF4-FFF2-40B4-BE49-F238E27FC236}">
                <a16:creationId xmlns:a16="http://schemas.microsoft.com/office/drawing/2014/main" id="{F372A6D9-84F6-3261-965B-4256B360E243}"/>
              </a:ext>
            </a:extLst>
          </p:cNvPr>
          <p:cNvSpPr/>
          <p:nvPr/>
        </p:nvSpPr>
        <p:spPr>
          <a:xfrm>
            <a:off x="3731831" y="3043183"/>
            <a:ext cx="2567816" cy="124058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Images of city</a:t>
            </a:r>
          </a:p>
        </p:txBody>
      </p:sp>
      <p:sp>
        <p:nvSpPr>
          <p:cNvPr id="11" name="Rectangle 10">
            <a:extLst>
              <a:ext uri="{FF2B5EF4-FFF2-40B4-BE49-F238E27FC236}">
                <a16:creationId xmlns:a16="http://schemas.microsoft.com/office/drawing/2014/main" id="{B36CC3C0-7B1A-3C25-60BC-6D72E2214B43}"/>
              </a:ext>
            </a:extLst>
          </p:cNvPr>
          <p:cNvSpPr/>
          <p:nvPr/>
        </p:nvSpPr>
        <p:spPr>
          <a:xfrm>
            <a:off x="1724145" y="4513551"/>
            <a:ext cx="3399481" cy="1303510"/>
          </a:xfrm>
          <a:prstGeom prst="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Video</a:t>
            </a:r>
          </a:p>
        </p:txBody>
      </p:sp>
      <p:sp>
        <p:nvSpPr>
          <p:cNvPr id="12" name="Rounded Rectangle 11">
            <a:extLst>
              <a:ext uri="{FF2B5EF4-FFF2-40B4-BE49-F238E27FC236}">
                <a16:creationId xmlns:a16="http://schemas.microsoft.com/office/drawing/2014/main" id="{08CBC776-A29D-BE04-0B78-A9903902BF43}"/>
              </a:ext>
            </a:extLst>
          </p:cNvPr>
          <p:cNvSpPr/>
          <p:nvPr/>
        </p:nvSpPr>
        <p:spPr>
          <a:xfrm>
            <a:off x="2809196" y="2360051"/>
            <a:ext cx="1520687" cy="337930"/>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Dropdown</a:t>
            </a:r>
          </a:p>
        </p:txBody>
      </p:sp>
      <p:sp>
        <p:nvSpPr>
          <p:cNvPr id="13" name="Rounded Rectangle 12">
            <a:extLst>
              <a:ext uri="{FF2B5EF4-FFF2-40B4-BE49-F238E27FC236}">
                <a16:creationId xmlns:a16="http://schemas.microsoft.com/office/drawing/2014/main" id="{77B109BB-927A-7B4D-8797-6B40C3FE6FA7}"/>
              </a:ext>
            </a:extLst>
          </p:cNvPr>
          <p:cNvSpPr/>
          <p:nvPr/>
        </p:nvSpPr>
        <p:spPr>
          <a:xfrm>
            <a:off x="9002815" y="2644432"/>
            <a:ext cx="1520687" cy="337930"/>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Dropdown</a:t>
            </a:r>
          </a:p>
        </p:txBody>
      </p:sp>
      <p:sp>
        <p:nvSpPr>
          <p:cNvPr id="14" name="TextBox 13">
            <a:extLst>
              <a:ext uri="{FF2B5EF4-FFF2-40B4-BE49-F238E27FC236}">
                <a16:creationId xmlns:a16="http://schemas.microsoft.com/office/drawing/2014/main" id="{10C7605C-6424-32CA-98FD-C145F900A39A}"/>
              </a:ext>
            </a:extLst>
          </p:cNvPr>
          <p:cNvSpPr txBox="1"/>
          <p:nvPr/>
        </p:nvSpPr>
        <p:spPr>
          <a:xfrm>
            <a:off x="1595910" y="6301410"/>
            <a:ext cx="3655950" cy="461665"/>
          </a:xfrm>
          <a:prstGeom prst="rect">
            <a:avLst/>
          </a:prstGeom>
          <a:noFill/>
        </p:spPr>
        <p:txBody>
          <a:bodyPr wrap="square" rtlCol="0">
            <a:spAutoFit/>
          </a:bodyPr>
          <a:lstStyle/>
          <a:p>
            <a:pPr algn="ctr"/>
            <a:r>
              <a:rPr lang="en-US" sz="2400" b="1" dirty="0"/>
              <a:t>DESKTOP VIEW</a:t>
            </a:r>
          </a:p>
        </p:txBody>
      </p:sp>
      <p:sp>
        <p:nvSpPr>
          <p:cNvPr id="15" name="TextBox 14">
            <a:extLst>
              <a:ext uri="{FF2B5EF4-FFF2-40B4-BE49-F238E27FC236}">
                <a16:creationId xmlns:a16="http://schemas.microsoft.com/office/drawing/2014/main" id="{BCE02472-C391-768B-C34D-8A3505C5F781}"/>
              </a:ext>
            </a:extLst>
          </p:cNvPr>
          <p:cNvSpPr txBox="1"/>
          <p:nvPr/>
        </p:nvSpPr>
        <p:spPr>
          <a:xfrm>
            <a:off x="7859362" y="6301410"/>
            <a:ext cx="3655950" cy="461665"/>
          </a:xfrm>
          <a:prstGeom prst="rect">
            <a:avLst/>
          </a:prstGeom>
          <a:noFill/>
        </p:spPr>
        <p:txBody>
          <a:bodyPr wrap="square" rtlCol="0">
            <a:spAutoFit/>
          </a:bodyPr>
          <a:lstStyle/>
          <a:p>
            <a:pPr algn="ctr"/>
            <a:r>
              <a:rPr lang="en-US" sz="2400" b="1" dirty="0"/>
              <a:t>TABLET VIEW</a:t>
            </a:r>
          </a:p>
        </p:txBody>
      </p:sp>
    </p:spTree>
    <p:extLst>
      <p:ext uri="{BB962C8B-B14F-4D97-AF65-F5344CB8AC3E}">
        <p14:creationId xmlns:p14="http://schemas.microsoft.com/office/powerpoint/2010/main" val="3899687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E6CE9C-4D4F-8E68-299A-8B9D6916256C}"/>
              </a:ext>
            </a:extLst>
          </p:cNvPr>
          <p:cNvSpPr/>
          <p:nvPr/>
        </p:nvSpPr>
        <p:spPr>
          <a:xfrm>
            <a:off x="4310270" y="197323"/>
            <a:ext cx="3339547" cy="6052934"/>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5CAAF2CE-DB0F-AC24-A910-123974F05F5E}"/>
              </a:ext>
            </a:extLst>
          </p:cNvPr>
          <p:cNvSpPr/>
          <p:nvPr/>
        </p:nvSpPr>
        <p:spPr>
          <a:xfrm>
            <a:off x="4468688" y="343401"/>
            <a:ext cx="3000619" cy="2572662"/>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Title/Temp/Bio</a:t>
            </a:r>
          </a:p>
        </p:txBody>
      </p:sp>
      <p:sp>
        <p:nvSpPr>
          <p:cNvPr id="4" name="Rectangle 3">
            <a:extLst>
              <a:ext uri="{FF2B5EF4-FFF2-40B4-BE49-F238E27FC236}">
                <a16:creationId xmlns:a16="http://schemas.microsoft.com/office/drawing/2014/main" id="{014BECE1-593F-6631-311E-5320597CE04F}"/>
              </a:ext>
            </a:extLst>
          </p:cNvPr>
          <p:cNvSpPr/>
          <p:nvPr/>
        </p:nvSpPr>
        <p:spPr>
          <a:xfrm>
            <a:off x="5115339" y="3068854"/>
            <a:ext cx="1737276" cy="902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Images</a:t>
            </a:r>
          </a:p>
        </p:txBody>
      </p:sp>
      <p:sp>
        <p:nvSpPr>
          <p:cNvPr id="5" name="Rectangle 4">
            <a:extLst>
              <a:ext uri="{FF2B5EF4-FFF2-40B4-BE49-F238E27FC236}">
                <a16:creationId xmlns:a16="http://schemas.microsoft.com/office/drawing/2014/main" id="{91F41566-E6F6-A984-489E-C047CAF685D2}"/>
              </a:ext>
            </a:extLst>
          </p:cNvPr>
          <p:cNvSpPr/>
          <p:nvPr/>
        </p:nvSpPr>
        <p:spPr>
          <a:xfrm>
            <a:off x="5111405" y="4090236"/>
            <a:ext cx="1737276" cy="902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Images</a:t>
            </a:r>
          </a:p>
        </p:txBody>
      </p:sp>
      <p:sp>
        <p:nvSpPr>
          <p:cNvPr id="6" name="Rectangle 5">
            <a:extLst>
              <a:ext uri="{FF2B5EF4-FFF2-40B4-BE49-F238E27FC236}">
                <a16:creationId xmlns:a16="http://schemas.microsoft.com/office/drawing/2014/main" id="{FBA11285-8645-F6E2-ABD1-06E42321AB6C}"/>
              </a:ext>
            </a:extLst>
          </p:cNvPr>
          <p:cNvSpPr/>
          <p:nvPr/>
        </p:nvSpPr>
        <p:spPr>
          <a:xfrm>
            <a:off x="5281237" y="5119375"/>
            <a:ext cx="1375517" cy="1003855"/>
          </a:xfrm>
          <a:prstGeom prst="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Video</a:t>
            </a:r>
          </a:p>
        </p:txBody>
      </p:sp>
      <p:sp>
        <p:nvSpPr>
          <p:cNvPr id="13" name="Rounded Rectangle 12">
            <a:extLst>
              <a:ext uri="{FF2B5EF4-FFF2-40B4-BE49-F238E27FC236}">
                <a16:creationId xmlns:a16="http://schemas.microsoft.com/office/drawing/2014/main" id="{77B109BB-927A-7B4D-8797-6B40C3FE6FA7}"/>
              </a:ext>
            </a:extLst>
          </p:cNvPr>
          <p:cNvSpPr/>
          <p:nvPr/>
        </p:nvSpPr>
        <p:spPr>
          <a:xfrm>
            <a:off x="5261519" y="2404434"/>
            <a:ext cx="1414956" cy="337930"/>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Dropdown</a:t>
            </a:r>
          </a:p>
        </p:txBody>
      </p:sp>
      <p:sp>
        <p:nvSpPr>
          <p:cNvPr id="15" name="TextBox 14">
            <a:extLst>
              <a:ext uri="{FF2B5EF4-FFF2-40B4-BE49-F238E27FC236}">
                <a16:creationId xmlns:a16="http://schemas.microsoft.com/office/drawing/2014/main" id="{BCE02472-C391-768B-C34D-8A3505C5F781}"/>
              </a:ext>
            </a:extLst>
          </p:cNvPr>
          <p:cNvSpPr txBox="1"/>
          <p:nvPr/>
        </p:nvSpPr>
        <p:spPr>
          <a:xfrm>
            <a:off x="4616134" y="6396335"/>
            <a:ext cx="2705725" cy="461665"/>
          </a:xfrm>
          <a:prstGeom prst="rect">
            <a:avLst/>
          </a:prstGeom>
          <a:noFill/>
        </p:spPr>
        <p:txBody>
          <a:bodyPr wrap="square" rtlCol="0">
            <a:spAutoFit/>
          </a:bodyPr>
          <a:lstStyle/>
          <a:p>
            <a:pPr algn="ctr"/>
            <a:r>
              <a:rPr lang="en-US" sz="2400" b="1" dirty="0"/>
              <a:t>PHONE VIEW</a:t>
            </a:r>
          </a:p>
        </p:txBody>
      </p:sp>
    </p:spTree>
    <p:extLst>
      <p:ext uri="{BB962C8B-B14F-4D97-AF65-F5344CB8AC3E}">
        <p14:creationId xmlns:p14="http://schemas.microsoft.com/office/powerpoint/2010/main" val="32297746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E1BEB12-92AF-4445-98AD-4C7756E7C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09800" y="2099696"/>
            <a:ext cx="1942241" cy="18895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 name="Arc 14">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613162" y="1492572"/>
            <a:ext cx="2987899" cy="2987899"/>
          </a:xfrm>
          <a:prstGeom prst="arc">
            <a:avLst>
              <a:gd name="adj1" fmla="val 14455503"/>
              <a:gd name="adj2" fmla="val 227775"/>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FC86E8B-E7E6-9655-A424-80E0C4DC3659}"/>
              </a:ext>
            </a:extLst>
          </p:cNvPr>
          <p:cNvSpPr>
            <a:spLocks noGrp="1"/>
          </p:cNvSpPr>
          <p:nvPr>
            <p:ph type="ctrTitle"/>
          </p:nvPr>
        </p:nvSpPr>
        <p:spPr>
          <a:xfrm>
            <a:off x="4038600" y="1939159"/>
            <a:ext cx="7644627" cy="2751086"/>
          </a:xfrm>
        </p:spPr>
        <p:txBody>
          <a:bodyPr>
            <a:normAutofit/>
          </a:bodyPr>
          <a:lstStyle/>
          <a:p>
            <a:pPr algn="r"/>
            <a:r>
              <a:rPr lang="en-US" dirty="0"/>
              <a:t>High Res Frameworks</a:t>
            </a:r>
          </a:p>
        </p:txBody>
      </p:sp>
    </p:spTree>
    <p:extLst>
      <p:ext uri="{BB962C8B-B14F-4D97-AF65-F5344CB8AC3E}">
        <p14:creationId xmlns:p14="http://schemas.microsoft.com/office/powerpoint/2010/main" val="539900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602B2B7-61FB-803B-9400-6FD07A6298C7}"/>
              </a:ext>
            </a:extLst>
          </p:cNvPr>
          <p:cNvSpPr/>
          <p:nvPr/>
        </p:nvSpPr>
        <p:spPr>
          <a:xfrm>
            <a:off x="2689013" y="66261"/>
            <a:ext cx="6813974" cy="6445599"/>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Rectangle 7">
            <a:extLst>
              <a:ext uri="{FF2B5EF4-FFF2-40B4-BE49-F238E27FC236}">
                <a16:creationId xmlns:a16="http://schemas.microsoft.com/office/drawing/2014/main" id="{CDE78803-F796-8505-06A5-D53581C95B16}"/>
              </a:ext>
            </a:extLst>
          </p:cNvPr>
          <p:cNvSpPr/>
          <p:nvPr/>
        </p:nvSpPr>
        <p:spPr>
          <a:xfrm>
            <a:off x="3013691" y="282473"/>
            <a:ext cx="6142397" cy="2535101"/>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solidFill>
                <a:sysClr val="windowText" lastClr="000000"/>
              </a:solidFill>
            </a:endParaRPr>
          </a:p>
        </p:txBody>
      </p:sp>
      <p:sp>
        <p:nvSpPr>
          <p:cNvPr id="11" name="Rectangle 10">
            <a:extLst>
              <a:ext uri="{FF2B5EF4-FFF2-40B4-BE49-F238E27FC236}">
                <a16:creationId xmlns:a16="http://schemas.microsoft.com/office/drawing/2014/main" id="{B36CC3C0-7B1A-3C25-60BC-6D72E2214B43}"/>
              </a:ext>
            </a:extLst>
          </p:cNvPr>
          <p:cNvSpPr/>
          <p:nvPr/>
        </p:nvSpPr>
        <p:spPr>
          <a:xfrm>
            <a:off x="5075013" y="5385226"/>
            <a:ext cx="1645075" cy="983306"/>
          </a:xfrm>
          <a:prstGeom prst="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Embedded Video</a:t>
            </a:r>
          </a:p>
        </p:txBody>
      </p:sp>
      <p:sp>
        <p:nvSpPr>
          <p:cNvPr id="12" name="Rounded Rectangle 11">
            <a:extLst>
              <a:ext uri="{FF2B5EF4-FFF2-40B4-BE49-F238E27FC236}">
                <a16:creationId xmlns:a16="http://schemas.microsoft.com/office/drawing/2014/main" id="{08CBC776-A29D-BE04-0B78-A9903902BF43}"/>
              </a:ext>
            </a:extLst>
          </p:cNvPr>
          <p:cNvSpPr/>
          <p:nvPr/>
        </p:nvSpPr>
        <p:spPr>
          <a:xfrm>
            <a:off x="5282863" y="2307043"/>
            <a:ext cx="1520687" cy="337930"/>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Dropdown</a:t>
            </a:r>
          </a:p>
        </p:txBody>
      </p:sp>
      <p:sp>
        <p:nvSpPr>
          <p:cNvPr id="14" name="TextBox 13">
            <a:extLst>
              <a:ext uri="{FF2B5EF4-FFF2-40B4-BE49-F238E27FC236}">
                <a16:creationId xmlns:a16="http://schemas.microsoft.com/office/drawing/2014/main" id="{10C7605C-6424-32CA-98FD-C145F900A39A}"/>
              </a:ext>
            </a:extLst>
          </p:cNvPr>
          <p:cNvSpPr txBox="1"/>
          <p:nvPr/>
        </p:nvSpPr>
        <p:spPr>
          <a:xfrm>
            <a:off x="4069576" y="6495444"/>
            <a:ext cx="3655950" cy="400110"/>
          </a:xfrm>
          <a:prstGeom prst="rect">
            <a:avLst/>
          </a:prstGeom>
          <a:noFill/>
        </p:spPr>
        <p:txBody>
          <a:bodyPr wrap="square" rtlCol="0">
            <a:spAutoFit/>
          </a:bodyPr>
          <a:lstStyle/>
          <a:p>
            <a:pPr algn="ctr"/>
            <a:r>
              <a:rPr lang="en-US" sz="2000" b="1" dirty="0"/>
              <a:t>DESKTOP VIEW</a:t>
            </a:r>
          </a:p>
        </p:txBody>
      </p:sp>
      <p:sp>
        <p:nvSpPr>
          <p:cNvPr id="16" name="TextBox 15">
            <a:extLst>
              <a:ext uri="{FF2B5EF4-FFF2-40B4-BE49-F238E27FC236}">
                <a16:creationId xmlns:a16="http://schemas.microsoft.com/office/drawing/2014/main" id="{8A797661-1864-4E72-351F-46F2C59103E0}"/>
              </a:ext>
            </a:extLst>
          </p:cNvPr>
          <p:cNvSpPr txBox="1"/>
          <p:nvPr/>
        </p:nvSpPr>
        <p:spPr>
          <a:xfrm>
            <a:off x="4299152" y="364435"/>
            <a:ext cx="3130826" cy="338554"/>
          </a:xfrm>
          <a:prstGeom prst="rect">
            <a:avLst/>
          </a:prstGeom>
          <a:noFill/>
        </p:spPr>
        <p:txBody>
          <a:bodyPr wrap="square" rtlCol="0">
            <a:spAutoFit/>
          </a:bodyPr>
          <a:lstStyle/>
          <a:p>
            <a:pPr algn="ctr"/>
            <a:r>
              <a:rPr lang="en-US" sz="1600" dirty="0"/>
              <a:t>WELCOME TO SEATTLE</a:t>
            </a:r>
          </a:p>
        </p:txBody>
      </p:sp>
      <p:sp>
        <p:nvSpPr>
          <p:cNvPr id="17" name="TextBox 16">
            <a:extLst>
              <a:ext uri="{FF2B5EF4-FFF2-40B4-BE49-F238E27FC236}">
                <a16:creationId xmlns:a16="http://schemas.microsoft.com/office/drawing/2014/main" id="{803C1C33-4BD2-43FE-4CE5-C090E7F9BCC4}"/>
              </a:ext>
            </a:extLst>
          </p:cNvPr>
          <p:cNvSpPr txBox="1"/>
          <p:nvPr/>
        </p:nvSpPr>
        <p:spPr>
          <a:xfrm>
            <a:off x="5462030" y="722241"/>
            <a:ext cx="964096" cy="261610"/>
          </a:xfrm>
          <a:prstGeom prst="rect">
            <a:avLst/>
          </a:prstGeom>
          <a:noFill/>
        </p:spPr>
        <p:txBody>
          <a:bodyPr wrap="square" rtlCol="0">
            <a:spAutoFit/>
          </a:bodyPr>
          <a:lstStyle/>
          <a:p>
            <a:pPr algn="ctr"/>
            <a:r>
              <a:rPr lang="en-US" sz="1100" dirty="0"/>
              <a:t>85 | 26</a:t>
            </a:r>
          </a:p>
        </p:txBody>
      </p:sp>
      <p:sp>
        <p:nvSpPr>
          <p:cNvPr id="18" name="TextBox 17">
            <a:extLst>
              <a:ext uri="{FF2B5EF4-FFF2-40B4-BE49-F238E27FC236}">
                <a16:creationId xmlns:a16="http://schemas.microsoft.com/office/drawing/2014/main" id="{DEC178C6-AD54-FFC4-7DB0-4400EEC8BD66}"/>
              </a:ext>
            </a:extLst>
          </p:cNvPr>
          <p:cNvSpPr txBox="1"/>
          <p:nvPr/>
        </p:nvSpPr>
        <p:spPr>
          <a:xfrm>
            <a:off x="3276700" y="998680"/>
            <a:ext cx="5438739" cy="1200329"/>
          </a:xfrm>
          <a:prstGeom prst="rect">
            <a:avLst/>
          </a:prstGeom>
          <a:noFill/>
        </p:spPr>
        <p:txBody>
          <a:bodyPr wrap="square" rtlCol="0">
            <a:spAutoFit/>
          </a:bodyPr>
          <a:lstStyle/>
          <a:p>
            <a:r>
              <a:rPr lang="en-US" sz="900" b="0" dirty="0">
                <a:effectLst/>
                <a:latin typeface="Menlo" panose="020B0609030804020204" pitchFamily="49" charset="0"/>
              </a:rPr>
              <a:t>The new town's principal economic support was Henry Yesler's lumber mill at the foot of Mill Street (now Yesler Way), built in 1853. Much of the mill's production went to the booming city of San Francisco, but the mill also supplied the fledgling towns throughout the Puget Sound region. A first failed attempt at incorporation lasted from 1865 to 1867. The official incorporation of Seattle was by the Territorial legislature on December 2, 1869; Seattle had more than 2,000 residents. Washington would not become the 42nd state until 20 years later in 1889.</a:t>
            </a:r>
          </a:p>
        </p:txBody>
      </p:sp>
      <p:pic>
        <p:nvPicPr>
          <p:cNvPr id="26" name="Picture 25" descr="A picture containing night, cloud, landscape, outdoor&#10;&#10;Description automatically generated">
            <a:extLst>
              <a:ext uri="{FF2B5EF4-FFF2-40B4-BE49-F238E27FC236}">
                <a16:creationId xmlns:a16="http://schemas.microsoft.com/office/drawing/2014/main" id="{C96C8CE7-AC8D-40CB-F1B8-02E1B2E9A4AF}"/>
              </a:ext>
            </a:extLst>
          </p:cNvPr>
          <p:cNvPicPr>
            <a:picLocks noChangeAspect="1"/>
          </p:cNvPicPr>
          <p:nvPr/>
        </p:nvPicPr>
        <p:blipFill>
          <a:blip r:embed="rId3"/>
          <a:stretch>
            <a:fillRect/>
          </a:stretch>
        </p:blipFill>
        <p:spPr>
          <a:xfrm>
            <a:off x="6426126" y="2951822"/>
            <a:ext cx="1787978" cy="1192049"/>
          </a:xfrm>
          <a:prstGeom prst="rect">
            <a:avLst/>
          </a:prstGeom>
        </p:spPr>
      </p:pic>
      <p:pic>
        <p:nvPicPr>
          <p:cNvPr id="28" name="Picture 27" descr="A ferris wheel next to a body of water&#10;&#10;Description automatically generated with medium confidence">
            <a:extLst>
              <a:ext uri="{FF2B5EF4-FFF2-40B4-BE49-F238E27FC236}">
                <a16:creationId xmlns:a16="http://schemas.microsoft.com/office/drawing/2014/main" id="{ABDAEC93-62C3-2C37-6198-653E30BF7114}"/>
              </a:ext>
            </a:extLst>
          </p:cNvPr>
          <p:cNvPicPr>
            <a:picLocks noChangeAspect="1"/>
          </p:cNvPicPr>
          <p:nvPr/>
        </p:nvPicPr>
        <p:blipFill>
          <a:blip r:embed="rId4"/>
          <a:stretch>
            <a:fillRect/>
          </a:stretch>
        </p:blipFill>
        <p:spPr>
          <a:xfrm>
            <a:off x="3858124" y="2910051"/>
            <a:ext cx="1663278" cy="1247459"/>
          </a:xfrm>
          <a:prstGeom prst="rect">
            <a:avLst/>
          </a:prstGeom>
        </p:spPr>
      </p:pic>
      <p:pic>
        <p:nvPicPr>
          <p:cNvPr id="29" name="Picture 28" descr="A picture containing cloud, outdoor, sky, building&#10;&#10;Description automatically generated">
            <a:extLst>
              <a:ext uri="{FF2B5EF4-FFF2-40B4-BE49-F238E27FC236}">
                <a16:creationId xmlns:a16="http://schemas.microsoft.com/office/drawing/2014/main" id="{6C577321-AA6E-3AC6-1061-D426B1AE1347}"/>
              </a:ext>
            </a:extLst>
          </p:cNvPr>
          <p:cNvPicPr>
            <a:picLocks noChangeAspect="1"/>
          </p:cNvPicPr>
          <p:nvPr/>
        </p:nvPicPr>
        <p:blipFill>
          <a:blip r:embed="rId5"/>
          <a:stretch>
            <a:fillRect/>
          </a:stretch>
        </p:blipFill>
        <p:spPr>
          <a:xfrm>
            <a:off x="3879839" y="4249987"/>
            <a:ext cx="1641563" cy="1094375"/>
          </a:xfrm>
          <a:prstGeom prst="rect">
            <a:avLst/>
          </a:prstGeom>
        </p:spPr>
      </p:pic>
      <p:pic>
        <p:nvPicPr>
          <p:cNvPr id="30" name="Picture 29" descr="A picture containing cloud, sky, outdoor, landscape&#10;&#10;Description automatically generated">
            <a:extLst>
              <a:ext uri="{FF2B5EF4-FFF2-40B4-BE49-F238E27FC236}">
                <a16:creationId xmlns:a16="http://schemas.microsoft.com/office/drawing/2014/main" id="{F5BF5633-F0D7-0F42-D773-565D6DF71667}"/>
              </a:ext>
            </a:extLst>
          </p:cNvPr>
          <p:cNvPicPr>
            <a:picLocks noChangeAspect="1"/>
          </p:cNvPicPr>
          <p:nvPr/>
        </p:nvPicPr>
        <p:blipFill>
          <a:blip r:embed="rId6"/>
          <a:stretch>
            <a:fillRect/>
          </a:stretch>
        </p:blipFill>
        <p:spPr>
          <a:xfrm>
            <a:off x="6426126" y="4184735"/>
            <a:ext cx="1641560" cy="1094373"/>
          </a:xfrm>
          <a:prstGeom prst="rect">
            <a:avLst/>
          </a:prstGeom>
        </p:spPr>
      </p:pic>
    </p:spTree>
    <p:extLst>
      <p:ext uri="{BB962C8B-B14F-4D97-AF65-F5344CB8AC3E}">
        <p14:creationId xmlns:p14="http://schemas.microsoft.com/office/powerpoint/2010/main" val="36223794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E7B1CC9-5C70-EB80-9BA8-ABA85A95406C}"/>
              </a:ext>
            </a:extLst>
          </p:cNvPr>
          <p:cNvSpPr/>
          <p:nvPr/>
        </p:nvSpPr>
        <p:spPr>
          <a:xfrm>
            <a:off x="1375701" y="167503"/>
            <a:ext cx="4512365" cy="6052934"/>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 name="Rectangle 2">
            <a:extLst>
              <a:ext uri="{FF2B5EF4-FFF2-40B4-BE49-F238E27FC236}">
                <a16:creationId xmlns:a16="http://schemas.microsoft.com/office/drawing/2014/main" id="{201F7589-7FC9-5EA4-0D3C-1F33D2B76D57}"/>
              </a:ext>
            </a:extLst>
          </p:cNvPr>
          <p:cNvSpPr/>
          <p:nvPr/>
        </p:nvSpPr>
        <p:spPr>
          <a:xfrm>
            <a:off x="1686340" y="234283"/>
            <a:ext cx="4054408" cy="2901000"/>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solidFill>
                <a:sysClr val="windowText" lastClr="000000"/>
              </a:solidFill>
            </a:endParaRPr>
          </a:p>
        </p:txBody>
      </p:sp>
      <p:sp>
        <p:nvSpPr>
          <p:cNvPr id="6" name="Rectangle 5">
            <a:extLst>
              <a:ext uri="{FF2B5EF4-FFF2-40B4-BE49-F238E27FC236}">
                <a16:creationId xmlns:a16="http://schemas.microsoft.com/office/drawing/2014/main" id="{EC1924CE-B0DF-14CD-904B-EE0D8FC6F23B}"/>
              </a:ext>
            </a:extLst>
          </p:cNvPr>
          <p:cNvSpPr/>
          <p:nvPr/>
        </p:nvSpPr>
        <p:spPr>
          <a:xfrm>
            <a:off x="2786648" y="5420072"/>
            <a:ext cx="1452045" cy="703523"/>
          </a:xfrm>
          <a:prstGeom prst="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Video</a:t>
            </a:r>
          </a:p>
        </p:txBody>
      </p:sp>
      <p:sp>
        <p:nvSpPr>
          <p:cNvPr id="7" name="Rounded Rectangle 6">
            <a:extLst>
              <a:ext uri="{FF2B5EF4-FFF2-40B4-BE49-F238E27FC236}">
                <a16:creationId xmlns:a16="http://schemas.microsoft.com/office/drawing/2014/main" id="{EA609450-91AB-610C-01AE-2F1B70587D39}"/>
              </a:ext>
            </a:extLst>
          </p:cNvPr>
          <p:cNvSpPr/>
          <p:nvPr/>
        </p:nvSpPr>
        <p:spPr>
          <a:xfrm>
            <a:off x="2953199" y="2679161"/>
            <a:ext cx="1520687" cy="337930"/>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Dropdown</a:t>
            </a:r>
          </a:p>
        </p:txBody>
      </p:sp>
      <p:sp>
        <p:nvSpPr>
          <p:cNvPr id="8" name="TextBox 7">
            <a:extLst>
              <a:ext uri="{FF2B5EF4-FFF2-40B4-BE49-F238E27FC236}">
                <a16:creationId xmlns:a16="http://schemas.microsoft.com/office/drawing/2014/main" id="{FFCD36D4-9BAE-F46A-BAD7-0C19918114A4}"/>
              </a:ext>
            </a:extLst>
          </p:cNvPr>
          <p:cNvSpPr txBox="1"/>
          <p:nvPr/>
        </p:nvSpPr>
        <p:spPr>
          <a:xfrm>
            <a:off x="1809747" y="6257397"/>
            <a:ext cx="3655950" cy="400110"/>
          </a:xfrm>
          <a:prstGeom prst="rect">
            <a:avLst/>
          </a:prstGeom>
          <a:noFill/>
        </p:spPr>
        <p:txBody>
          <a:bodyPr wrap="square" rtlCol="0">
            <a:spAutoFit/>
          </a:bodyPr>
          <a:lstStyle/>
          <a:p>
            <a:pPr algn="ctr"/>
            <a:r>
              <a:rPr lang="en-US" sz="2000" b="1" dirty="0"/>
              <a:t>TABLET VIEW</a:t>
            </a:r>
          </a:p>
        </p:txBody>
      </p:sp>
      <p:sp>
        <p:nvSpPr>
          <p:cNvPr id="9" name="TextBox 8">
            <a:extLst>
              <a:ext uri="{FF2B5EF4-FFF2-40B4-BE49-F238E27FC236}">
                <a16:creationId xmlns:a16="http://schemas.microsoft.com/office/drawing/2014/main" id="{E76100B8-7B7D-FFD4-3E21-6203AA9F9657}"/>
              </a:ext>
            </a:extLst>
          </p:cNvPr>
          <p:cNvSpPr txBox="1"/>
          <p:nvPr/>
        </p:nvSpPr>
        <p:spPr>
          <a:xfrm>
            <a:off x="1963533" y="858992"/>
            <a:ext cx="3500020" cy="1892826"/>
          </a:xfrm>
          <a:prstGeom prst="rect">
            <a:avLst/>
          </a:prstGeom>
          <a:noFill/>
        </p:spPr>
        <p:txBody>
          <a:bodyPr wrap="square" rtlCol="0">
            <a:spAutoFit/>
          </a:bodyPr>
          <a:lstStyle/>
          <a:p>
            <a:r>
              <a:rPr lang="en-US" sz="900" b="0" dirty="0">
                <a:effectLst/>
                <a:latin typeface="Menlo" panose="020B0609030804020204" pitchFamily="49" charset="0"/>
              </a:rPr>
              <a:t>The new town's principal economic support was Henry Yesler's lumber mill at the foot of Mill Street (now Yesler Way), built in 1853. Much of the mill's production went to the booming city of San Francisco, but the mill also supplied the fledgling towns throughout the Puget Sound region. A first failed attempt at incorporation lasted from 1865 to 1867. The official incorporation of Seattle was by the Territorial legislature on December 2, 1869; Seattle had more than 2,000 residents. Washington would not become the 42nd state until 20 years later in 1889.</a:t>
            </a:r>
          </a:p>
        </p:txBody>
      </p:sp>
      <p:sp>
        <p:nvSpPr>
          <p:cNvPr id="10" name="TextBox 9">
            <a:extLst>
              <a:ext uri="{FF2B5EF4-FFF2-40B4-BE49-F238E27FC236}">
                <a16:creationId xmlns:a16="http://schemas.microsoft.com/office/drawing/2014/main" id="{FF0BBC88-FC43-C66E-E779-76524C14717D}"/>
              </a:ext>
            </a:extLst>
          </p:cNvPr>
          <p:cNvSpPr txBox="1"/>
          <p:nvPr/>
        </p:nvSpPr>
        <p:spPr>
          <a:xfrm>
            <a:off x="3155674" y="599499"/>
            <a:ext cx="964096" cy="261610"/>
          </a:xfrm>
          <a:prstGeom prst="rect">
            <a:avLst/>
          </a:prstGeom>
          <a:noFill/>
        </p:spPr>
        <p:txBody>
          <a:bodyPr wrap="square" rtlCol="0">
            <a:spAutoFit/>
          </a:bodyPr>
          <a:lstStyle/>
          <a:p>
            <a:pPr algn="ctr"/>
            <a:r>
              <a:rPr lang="en-US" sz="1100" dirty="0"/>
              <a:t>85 | 26</a:t>
            </a:r>
          </a:p>
        </p:txBody>
      </p:sp>
      <p:sp>
        <p:nvSpPr>
          <p:cNvPr id="11" name="TextBox 10">
            <a:extLst>
              <a:ext uri="{FF2B5EF4-FFF2-40B4-BE49-F238E27FC236}">
                <a16:creationId xmlns:a16="http://schemas.microsoft.com/office/drawing/2014/main" id="{EEBB179A-1BA6-10C7-6E4E-0FAB809AD7A7}"/>
              </a:ext>
            </a:extLst>
          </p:cNvPr>
          <p:cNvSpPr txBox="1"/>
          <p:nvPr/>
        </p:nvSpPr>
        <p:spPr>
          <a:xfrm>
            <a:off x="2072309" y="322176"/>
            <a:ext cx="3130826" cy="338554"/>
          </a:xfrm>
          <a:prstGeom prst="rect">
            <a:avLst/>
          </a:prstGeom>
          <a:noFill/>
        </p:spPr>
        <p:txBody>
          <a:bodyPr wrap="square" rtlCol="0">
            <a:spAutoFit/>
          </a:bodyPr>
          <a:lstStyle/>
          <a:p>
            <a:pPr algn="ctr"/>
            <a:r>
              <a:rPr lang="en-US" sz="1600" dirty="0"/>
              <a:t>WELCOME TO SEATTLE</a:t>
            </a:r>
          </a:p>
        </p:txBody>
      </p:sp>
      <p:pic>
        <p:nvPicPr>
          <p:cNvPr id="12" name="Picture 11" descr="A picture containing cloud, sky, outdoor, landscape&#10;&#10;Description automatically generated">
            <a:extLst>
              <a:ext uri="{FF2B5EF4-FFF2-40B4-BE49-F238E27FC236}">
                <a16:creationId xmlns:a16="http://schemas.microsoft.com/office/drawing/2014/main" id="{95251412-771E-DD9B-2DC9-33230AB10C6E}"/>
              </a:ext>
            </a:extLst>
          </p:cNvPr>
          <p:cNvPicPr>
            <a:picLocks noChangeAspect="1"/>
          </p:cNvPicPr>
          <p:nvPr/>
        </p:nvPicPr>
        <p:blipFill>
          <a:blip r:embed="rId2"/>
          <a:stretch>
            <a:fillRect/>
          </a:stretch>
        </p:blipFill>
        <p:spPr>
          <a:xfrm>
            <a:off x="2017041" y="3184521"/>
            <a:ext cx="1641560" cy="1094373"/>
          </a:xfrm>
          <a:prstGeom prst="rect">
            <a:avLst/>
          </a:prstGeom>
        </p:spPr>
      </p:pic>
      <p:sp>
        <p:nvSpPr>
          <p:cNvPr id="14" name="Rectangle 13">
            <a:extLst>
              <a:ext uri="{FF2B5EF4-FFF2-40B4-BE49-F238E27FC236}">
                <a16:creationId xmlns:a16="http://schemas.microsoft.com/office/drawing/2014/main" id="{59A1E3A3-869F-592F-264C-ECD57984276C}"/>
              </a:ext>
            </a:extLst>
          </p:cNvPr>
          <p:cNvSpPr/>
          <p:nvPr/>
        </p:nvSpPr>
        <p:spPr>
          <a:xfrm>
            <a:off x="6469994" y="167503"/>
            <a:ext cx="3339547" cy="6052934"/>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CECEA76-864A-5266-D27D-0E5C6381E998}"/>
              </a:ext>
            </a:extLst>
          </p:cNvPr>
          <p:cNvSpPr/>
          <p:nvPr/>
        </p:nvSpPr>
        <p:spPr>
          <a:xfrm>
            <a:off x="6628412" y="313581"/>
            <a:ext cx="3000619" cy="2572662"/>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8" name="Rectangle 17">
            <a:extLst>
              <a:ext uri="{FF2B5EF4-FFF2-40B4-BE49-F238E27FC236}">
                <a16:creationId xmlns:a16="http://schemas.microsoft.com/office/drawing/2014/main" id="{4CF891FC-F95D-0351-5BFC-BFF1CDBD2D42}"/>
              </a:ext>
            </a:extLst>
          </p:cNvPr>
          <p:cNvSpPr/>
          <p:nvPr/>
        </p:nvSpPr>
        <p:spPr>
          <a:xfrm>
            <a:off x="7516461" y="5382100"/>
            <a:ext cx="1220504" cy="711310"/>
          </a:xfrm>
          <a:prstGeom prst="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Video</a:t>
            </a:r>
          </a:p>
        </p:txBody>
      </p:sp>
      <p:sp>
        <p:nvSpPr>
          <p:cNvPr id="19" name="Rounded Rectangle 18">
            <a:extLst>
              <a:ext uri="{FF2B5EF4-FFF2-40B4-BE49-F238E27FC236}">
                <a16:creationId xmlns:a16="http://schemas.microsoft.com/office/drawing/2014/main" id="{C3D5D93E-9C4D-F0EC-C254-25C7DE9D91F8}"/>
              </a:ext>
            </a:extLst>
          </p:cNvPr>
          <p:cNvSpPr/>
          <p:nvPr/>
        </p:nvSpPr>
        <p:spPr>
          <a:xfrm>
            <a:off x="7421243" y="2374614"/>
            <a:ext cx="1414956" cy="337930"/>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Dropdown</a:t>
            </a:r>
          </a:p>
        </p:txBody>
      </p:sp>
      <p:sp>
        <p:nvSpPr>
          <p:cNvPr id="20" name="TextBox 19">
            <a:extLst>
              <a:ext uri="{FF2B5EF4-FFF2-40B4-BE49-F238E27FC236}">
                <a16:creationId xmlns:a16="http://schemas.microsoft.com/office/drawing/2014/main" id="{EB1D72F1-9CB6-2617-DA1D-CBED3220F3B6}"/>
              </a:ext>
            </a:extLst>
          </p:cNvPr>
          <p:cNvSpPr txBox="1"/>
          <p:nvPr/>
        </p:nvSpPr>
        <p:spPr>
          <a:xfrm>
            <a:off x="6775858" y="6366515"/>
            <a:ext cx="2705725" cy="461665"/>
          </a:xfrm>
          <a:prstGeom prst="rect">
            <a:avLst/>
          </a:prstGeom>
          <a:noFill/>
        </p:spPr>
        <p:txBody>
          <a:bodyPr wrap="square" rtlCol="0">
            <a:spAutoFit/>
          </a:bodyPr>
          <a:lstStyle/>
          <a:p>
            <a:pPr algn="ctr"/>
            <a:r>
              <a:rPr lang="en-US" sz="2400" b="1" dirty="0"/>
              <a:t>PHONE VIEW</a:t>
            </a:r>
          </a:p>
        </p:txBody>
      </p:sp>
      <p:pic>
        <p:nvPicPr>
          <p:cNvPr id="21" name="Picture 20" descr="A picture containing sky, outdoor, building, tree&#10;&#10;Description automatically generated">
            <a:extLst>
              <a:ext uri="{FF2B5EF4-FFF2-40B4-BE49-F238E27FC236}">
                <a16:creationId xmlns:a16="http://schemas.microsoft.com/office/drawing/2014/main" id="{C06DF749-0A94-CB7F-99AA-546E2CD422E0}"/>
              </a:ext>
            </a:extLst>
          </p:cNvPr>
          <p:cNvPicPr>
            <a:picLocks noChangeAspect="1"/>
          </p:cNvPicPr>
          <p:nvPr/>
        </p:nvPicPr>
        <p:blipFill>
          <a:blip r:embed="rId3"/>
          <a:stretch>
            <a:fillRect/>
          </a:stretch>
        </p:blipFill>
        <p:spPr>
          <a:xfrm>
            <a:off x="7318986" y="3013269"/>
            <a:ext cx="1641561" cy="1094374"/>
          </a:xfrm>
          <a:prstGeom prst="rect">
            <a:avLst/>
          </a:prstGeom>
        </p:spPr>
      </p:pic>
      <p:pic>
        <p:nvPicPr>
          <p:cNvPr id="22" name="Picture 21" descr="A picture containing cloud, outdoor, sky, building&#10;&#10;Description automatically generated">
            <a:extLst>
              <a:ext uri="{FF2B5EF4-FFF2-40B4-BE49-F238E27FC236}">
                <a16:creationId xmlns:a16="http://schemas.microsoft.com/office/drawing/2014/main" id="{C0719450-75FE-96EA-0054-4ED7E5A70115}"/>
              </a:ext>
            </a:extLst>
          </p:cNvPr>
          <p:cNvPicPr>
            <a:picLocks noChangeAspect="1"/>
          </p:cNvPicPr>
          <p:nvPr/>
        </p:nvPicPr>
        <p:blipFill>
          <a:blip r:embed="rId4"/>
          <a:stretch>
            <a:fillRect/>
          </a:stretch>
        </p:blipFill>
        <p:spPr>
          <a:xfrm>
            <a:off x="7344381" y="4141647"/>
            <a:ext cx="1641563" cy="1094375"/>
          </a:xfrm>
          <a:prstGeom prst="rect">
            <a:avLst/>
          </a:prstGeom>
        </p:spPr>
      </p:pic>
      <p:pic>
        <p:nvPicPr>
          <p:cNvPr id="23" name="Picture 22" descr="A picture containing cloud, outdoor, sky, building&#10;&#10;Description automatically generated">
            <a:extLst>
              <a:ext uri="{FF2B5EF4-FFF2-40B4-BE49-F238E27FC236}">
                <a16:creationId xmlns:a16="http://schemas.microsoft.com/office/drawing/2014/main" id="{AA51A68C-0A9D-7D91-8261-C28FA5C81A97}"/>
              </a:ext>
            </a:extLst>
          </p:cNvPr>
          <p:cNvPicPr>
            <a:picLocks noChangeAspect="1"/>
          </p:cNvPicPr>
          <p:nvPr/>
        </p:nvPicPr>
        <p:blipFill>
          <a:blip r:embed="rId4"/>
          <a:stretch>
            <a:fillRect/>
          </a:stretch>
        </p:blipFill>
        <p:spPr>
          <a:xfrm>
            <a:off x="3879586" y="3161182"/>
            <a:ext cx="1641563" cy="1094375"/>
          </a:xfrm>
          <a:prstGeom prst="rect">
            <a:avLst/>
          </a:prstGeom>
        </p:spPr>
      </p:pic>
      <p:pic>
        <p:nvPicPr>
          <p:cNvPr id="24" name="Picture 23" descr="A picture containing sky, outdoor, building, tree&#10;&#10;Description automatically generated">
            <a:extLst>
              <a:ext uri="{FF2B5EF4-FFF2-40B4-BE49-F238E27FC236}">
                <a16:creationId xmlns:a16="http://schemas.microsoft.com/office/drawing/2014/main" id="{3B676842-A808-8339-20D8-BBD1BA96DE7E}"/>
              </a:ext>
            </a:extLst>
          </p:cNvPr>
          <p:cNvPicPr>
            <a:picLocks noChangeAspect="1"/>
          </p:cNvPicPr>
          <p:nvPr/>
        </p:nvPicPr>
        <p:blipFill>
          <a:blip r:embed="rId3"/>
          <a:stretch>
            <a:fillRect/>
          </a:stretch>
        </p:blipFill>
        <p:spPr>
          <a:xfrm>
            <a:off x="3879588" y="4307218"/>
            <a:ext cx="1641561" cy="1094374"/>
          </a:xfrm>
          <a:prstGeom prst="rect">
            <a:avLst/>
          </a:prstGeom>
        </p:spPr>
      </p:pic>
      <p:pic>
        <p:nvPicPr>
          <p:cNvPr id="25" name="Picture 24" descr="A picture containing night, cloud, landscape, outdoor&#10;&#10;Description automatically generated">
            <a:extLst>
              <a:ext uri="{FF2B5EF4-FFF2-40B4-BE49-F238E27FC236}">
                <a16:creationId xmlns:a16="http://schemas.microsoft.com/office/drawing/2014/main" id="{230BF1AE-69C1-CB8B-43F2-DBCA8408F302}"/>
              </a:ext>
            </a:extLst>
          </p:cNvPr>
          <p:cNvPicPr>
            <a:picLocks noChangeAspect="1"/>
          </p:cNvPicPr>
          <p:nvPr/>
        </p:nvPicPr>
        <p:blipFill>
          <a:blip r:embed="rId5"/>
          <a:stretch>
            <a:fillRect/>
          </a:stretch>
        </p:blipFill>
        <p:spPr>
          <a:xfrm>
            <a:off x="2017041" y="4276456"/>
            <a:ext cx="1641560" cy="1094431"/>
          </a:xfrm>
          <a:prstGeom prst="rect">
            <a:avLst/>
          </a:prstGeom>
        </p:spPr>
      </p:pic>
      <p:sp>
        <p:nvSpPr>
          <p:cNvPr id="26" name="TextBox 25">
            <a:extLst>
              <a:ext uri="{FF2B5EF4-FFF2-40B4-BE49-F238E27FC236}">
                <a16:creationId xmlns:a16="http://schemas.microsoft.com/office/drawing/2014/main" id="{09280426-67D7-9AFE-712B-DB352F5334E0}"/>
              </a:ext>
            </a:extLst>
          </p:cNvPr>
          <p:cNvSpPr txBox="1"/>
          <p:nvPr/>
        </p:nvSpPr>
        <p:spPr>
          <a:xfrm>
            <a:off x="6855313" y="1018784"/>
            <a:ext cx="2773718" cy="1338828"/>
          </a:xfrm>
          <a:prstGeom prst="rect">
            <a:avLst/>
          </a:prstGeom>
          <a:noFill/>
        </p:spPr>
        <p:txBody>
          <a:bodyPr wrap="square" rtlCol="0">
            <a:spAutoFit/>
          </a:bodyPr>
          <a:lstStyle/>
          <a:p>
            <a:r>
              <a:rPr lang="en-US" sz="900" b="0" dirty="0">
                <a:effectLst/>
                <a:latin typeface="Menlo" panose="020B0609030804020204" pitchFamily="49" charset="0"/>
              </a:rPr>
              <a:t>The new town's principal economic support was Henry Yesler's lumber mill at the foot of Mill Street (now Yesler Way), built in 1853. Much of the mill's production went to the booming city of San Francisco, but the mill also supplied the fledgling towns throughout the Puget Sound region. </a:t>
            </a:r>
          </a:p>
        </p:txBody>
      </p:sp>
      <p:sp>
        <p:nvSpPr>
          <p:cNvPr id="27" name="TextBox 26">
            <a:extLst>
              <a:ext uri="{FF2B5EF4-FFF2-40B4-BE49-F238E27FC236}">
                <a16:creationId xmlns:a16="http://schemas.microsoft.com/office/drawing/2014/main" id="{481C41D2-100D-DA91-C7FF-3B6CA8D6632E}"/>
              </a:ext>
            </a:extLst>
          </p:cNvPr>
          <p:cNvSpPr txBox="1"/>
          <p:nvPr/>
        </p:nvSpPr>
        <p:spPr>
          <a:xfrm>
            <a:off x="7644665" y="718249"/>
            <a:ext cx="964096" cy="261610"/>
          </a:xfrm>
          <a:prstGeom prst="rect">
            <a:avLst/>
          </a:prstGeom>
          <a:noFill/>
        </p:spPr>
        <p:txBody>
          <a:bodyPr wrap="square" rtlCol="0">
            <a:spAutoFit/>
          </a:bodyPr>
          <a:lstStyle/>
          <a:p>
            <a:pPr algn="ctr"/>
            <a:r>
              <a:rPr lang="en-US" sz="1100" dirty="0"/>
              <a:t>85 | 26</a:t>
            </a:r>
          </a:p>
        </p:txBody>
      </p:sp>
      <p:sp>
        <p:nvSpPr>
          <p:cNvPr id="28" name="TextBox 27">
            <a:extLst>
              <a:ext uri="{FF2B5EF4-FFF2-40B4-BE49-F238E27FC236}">
                <a16:creationId xmlns:a16="http://schemas.microsoft.com/office/drawing/2014/main" id="{77382BD9-4001-08F9-470C-2D0719012050}"/>
              </a:ext>
            </a:extLst>
          </p:cNvPr>
          <p:cNvSpPr txBox="1"/>
          <p:nvPr/>
        </p:nvSpPr>
        <p:spPr>
          <a:xfrm>
            <a:off x="6561300" y="402894"/>
            <a:ext cx="3130826" cy="338554"/>
          </a:xfrm>
          <a:prstGeom prst="rect">
            <a:avLst/>
          </a:prstGeom>
          <a:noFill/>
        </p:spPr>
        <p:txBody>
          <a:bodyPr wrap="square" rtlCol="0">
            <a:spAutoFit/>
          </a:bodyPr>
          <a:lstStyle/>
          <a:p>
            <a:pPr algn="ctr"/>
            <a:r>
              <a:rPr lang="en-US" sz="1600" dirty="0"/>
              <a:t>WELCOME TO SEATTLE</a:t>
            </a:r>
          </a:p>
        </p:txBody>
      </p:sp>
    </p:spTree>
    <p:extLst>
      <p:ext uri="{BB962C8B-B14F-4D97-AF65-F5344CB8AC3E}">
        <p14:creationId xmlns:p14="http://schemas.microsoft.com/office/powerpoint/2010/main" val="20129783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373</TotalTime>
  <Words>333</Words>
  <Application>Microsoft Macintosh PowerPoint</Application>
  <PresentationFormat>Widescreen</PresentationFormat>
  <Paragraphs>45</Paragraphs>
  <Slides>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Menlo</vt:lpstr>
      <vt:lpstr>Office Theme</vt:lpstr>
      <vt:lpstr>Low Res Frameworks</vt:lpstr>
      <vt:lpstr>PowerPoint Presentation</vt:lpstr>
      <vt:lpstr>PowerPoint Presentation</vt:lpstr>
      <vt:lpstr>High Res Frameworks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Nheap,Theresa</dc:creator>
  <cp:lastModifiedBy>Nheap,Theresa</cp:lastModifiedBy>
  <cp:revision>4</cp:revision>
  <dcterms:created xsi:type="dcterms:W3CDTF">2023-06-14T22:10:08Z</dcterms:created>
  <dcterms:modified xsi:type="dcterms:W3CDTF">2023-06-15T07:29:01Z</dcterms:modified>
</cp:coreProperties>
</file>

<file path=docProps/thumbnail.jpeg>
</file>